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7" autoAdjust="0"/>
    <p:restoredTop sz="94660"/>
  </p:normalViewPr>
  <p:slideViewPr>
    <p:cSldViewPr>
      <p:cViewPr>
        <p:scale>
          <a:sx n="100" d="100"/>
          <a:sy n="100" d="100"/>
        </p:scale>
        <p:origin x="883" y="8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7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1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1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8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8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4388-9DE4-4B9F-A823-EA204FC5FEAE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9D8E-DF1D-48E9-82D2-BA9D6E647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0500"/>
            <a:ext cx="68580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228600"/>
            <a:ext cx="6477000" cy="861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228600"/>
            <a:ext cx="64770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66CC"/>
                </a:solidFill>
                <a:latin typeface="Wednesday" pitchFamily="2" charset="0"/>
                <a:ea typeface="Wednesday" pitchFamily="2" charset="0"/>
              </a:rPr>
              <a:t>“WHO’s” got the news?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Wednesday" pitchFamily="2" charset="0"/>
                <a:ea typeface="Wednesday" pitchFamily="2" charset="0"/>
              </a:rPr>
              <a:t>Mrs. </a:t>
            </a:r>
            <a:r>
              <a:rPr lang="en-US" sz="2400" dirty="0" err="1" smtClean="0">
                <a:solidFill>
                  <a:srgbClr val="00B050"/>
                </a:solidFill>
                <a:latin typeface="Wednesday" pitchFamily="2" charset="0"/>
                <a:ea typeface="Wednesday" pitchFamily="2" charset="0"/>
              </a:rPr>
              <a:t>Kolodey’s</a:t>
            </a:r>
            <a:r>
              <a:rPr lang="en-US" sz="2400" dirty="0" smtClean="0">
                <a:solidFill>
                  <a:srgbClr val="00B050"/>
                </a:solidFill>
                <a:latin typeface="Wednesday" pitchFamily="2" charset="0"/>
                <a:ea typeface="Wednesday" pitchFamily="2" charset="0"/>
              </a:rPr>
              <a:t> Newsletter</a:t>
            </a:r>
            <a:br>
              <a:rPr lang="en-US" sz="2400" dirty="0" smtClean="0">
                <a:solidFill>
                  <a:srgbClr val="00B050"/>
                </a:solidFill>
                <a:latin typeface="Wednesday" pitchFamily="2" charset="0"/>
                <a:ea typeface="Wednesday" pitchFamily="2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Wednesday" pitchFamily="2" charset="0"/>
                <a:ea typeface="Wednesday" pitchFamily="2" charset="0"/>
              </a:rPr>
              <a:t>May 25, 2015</a:t>
            </a:r>
            <a:endParaRPr lang="en-US" sz="2400" dirty="0">
              <a:solidFill>
                <a:srgbClr val="00B050"/>
              </a:solidFill>
              <a:latin typeface="Wednesday" pitchFamily="2" charset="0"/>
              <a:ea typeface="Wednesday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"/>
            <a:ext cx="19812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"/>
            <a:ext cx="1981200" cy="1485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5364" y="1771650"/>
            <a:ext cx="2667000" cy="51816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Check out what’s happening…</a:t>
            </a:r>
            <a:b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Monday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5/25 -No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School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Tuesday,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5/26 - Music</a:t>
            </a:r>
            <a:endParaRPr lang="en-US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Wednesday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5/27 - P.E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.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Thursday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5/28 - Chinese</a:t>
            </a:r>
            <a:endParaRPr lang="en-US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Friday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5/29 – Art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Monday</a:t>
            </a:r>
            <a:r>
              <a:rPr lang="en-US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6/01 – Computer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Paint shirts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Tuesday</a:t>
            </a:r>
            <a:r>
              <a:rPr lang="en-US" b="1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6/02 - Library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Wednesday</a:t>
            </a:r>
            <a:r>
              <a:rPr lang="en-US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6/03 - Music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Thursday</a:t>
            </a:r>
            <a:r>
              <a:rPr lang="en-US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6/04 - P.E.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Friday</a:t>
            </a:r>
            <a:r>
              <a:rPr lang="en-US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6/05 - Chinese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End of year party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Report cards go home</a:t>
            </a:r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9128" y="1756410"/>
            <a:ext cx="3810000" cy="519684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Content Updates…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All subjects are a review of 2</a:t>
            </a:r>
            <a:r>
              <a:rPr lang="en-US" b="1" baseline="300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nd</a:t>
            </a:r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 grade content and a small preview of 3</a:t>
            </a:r>
            <a:r>
              <a:rPr lang="en-US" b="1" baseline="300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rd</a:t>
            </a:r>
            <a:r>
              <a:rPr lang="en-US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 grade skills for the last two weeks of school.  </a:t>
            </a:r>
            <a:endParaRPr lang="en-US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r>
              <a:rPr lang="en-US" b="1" i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The last day of school is now June 5.  </a:t>
            </a:r>
            <a:r>
              <a:rPr lang="en-US" b="1" i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Report cards go home on June 5.  The end of the year picnic starts at 11:00.  All parents must go home by 12:30 to open up parking for the 5</a:t>
            </a:r>
            <a:r>
              <a:rPr lang="en-US" b="1" i="1" baseline="300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th</a:t>
            </a:r>
            <a:r>
              <a:rPr lang="en-US" b="1" i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 grade graduation visitors.</a:t>
            </a:r>
          </a:p>
          <a:p>
            <a:endParaRPr lang="en-US" b="1" i="1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Wednesday"/>
                <a:ea typeface="Wednesday" pitchFamily="2" charset="0"/>
              </a:rPr>
              <a:t>We are back to our normal schedule this week.  Special area is at 1:50 and lunch at 11:20.  This is the last week for spelling words and a reading log.  </a:t>
            </a:r>
          </a:p>
          <a:p>
            <a:endParaRPr lang="en-US" b="1" i="1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r>
              <a:rPr lang="en-US" dirty="0" smtClean="0">
                <a:latin typeface="Wednesday"/>
                <a:ea typeface="Wednesday" pitchFamily="2" charset="0"/>
              </a:rPr>
              <a:t>We </a:t>
            </a:r>
            <a:r>
              <a:rPr lang="en-US" dirty="0">
                <a:latin typeface="Wednesday"/>
                <a:ea typeface="Wednesday" pitchFamily="2" charset="0"/>
              </a:rPr>
              <a:t>are back to our normal schedule this week.  Special area is at 1:50 and lunch at 11:20.  This is the last week for spelling words and a reading log.  </a:t>
            </a:r>
          </a:p>
          <a:p>
            <a:r>
              <a:rPr lang="en-US" dirty="0">
                <a:latin typeface="Wednesday"/>
                <a:ea typeface="Wednesday" pitchFamily="2" charset="0"/>
              </a:rPr>
              <a:t>We are back to our normal schedule this week.  Special area is at 1:50 and lunch at 11:20.  This is the last week for spelling words and a reading log.  </a:t>
            </a:r>
          </a:p>
          <a:p>
            <a:endParaRPr lang="en-US" b="1" i="1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" y="6983730"/>
            <a:ext cx="4328160" cy="1813560"/>
          </a:xfrm>
          <a:prstGeom prst="rect">
            <a:avLst/>
          </a:prstGeom>
          <a:solidFill>
            <a:schemeClr val="bg1"/>
          </a:solidFill>
          <a:ln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572000" y="6983730"/>
            <a:ext cx="2133600" cy="184023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Contact… </a:t>
            </a:r>
            <a:b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Beth.kolodey</a:t>
            </a:r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@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jefferson.kyschools.us</a:t>
            </a:r>
            <a:endParaRPr lang="en-US" sz="1400" dirty="0" smtClean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485-8267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Hitechampions.weebly.com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7318">
            <a:off x="5183912" y="5930370"/>
            <a:ext cx="1901617" cy="14289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28600"/>
            <a:ext cx="6477000" cy="859536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2441" y="6953250"/>
            <a:ext cx="388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Wednesday"/>
                <a:ea typeface="Wednesday" pitchFamily="2" charset="0"/>
              </a:rPr>
              <a:t>Please </a:t>
            </a:r>
            <a:r>
              <a:rPr lang="en-US" dirty="0" smtClean="0">
                <a:latin typeface="Wednesday"/>
                <a:ea typeface="Wednesday" pitchFamily="2" charset="0"/>
              </a:rPr>
              <a:t>have your child continue reading and working on math (especially multiplication) this summer.  We made flash cards that they should be using.  Keep learning!</a:t>
            </a:r>
            <a:endParaRPr lang="en-US" dirty="0">
              <a:latin typeface="Wednesday"/>
              <a:ea typeface="Wednesd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016073"/>
            <a:ext cx="68580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30480" y="-2324100"/>
            <a:ext cx="6477000" cy="861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28600"/>
            <a:ext cx="6477000" cy="9906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66CC"/>
                </a:solidFill>
                <a:latin typeface="Wednesday" pitchFamily="2" charset="0"/>
                <a:ea typeface="Wednesday" pitchFamily="2" charset="0"/>
              </a:rPr>
              <a:t>“WHO’s” got the news? </a:t>
            </a:r>
          </a:p>
          <a:p>
            <a:pPr algn="ctr"/>
            <a:endParaRPr lang="en-US" sz="2400" dirty="0">
              <a:solidFill>
                <a:srgbClr val="00B050"/>
              </a:solidFill>
              <a:latin typeface="Wednesday" pitchFamily="2" charset="0"/>
              <a:ea typeface="Wednesday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" y="1201709"/>
            <a:ext cx="4099560" cy="50953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Homework Happenings…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Wednesday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Wednesday"/>
              </a:rPr>
            </a:br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Monday</a:t>
            </a:r>
            <a:r>
              <a:rPr lang="en-US" sz="1600" dirty="0">
                <a:solidFill>
                  <a:schemeClr val="tx1"/>
                </a:solidFill>
                <a:latin typeface="Wednesday"/>
              </a:rPr>
              <a:t>:. No school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Tuesday</a:t>
            </a:r>
            <a:r>
              <a:rPr lang="en-US" sz="1600" dirty="0" smtClean="0">
                <a:solidFill>
                  <a:schemeClr val="tx1"/>
                </a:solidFill>
                <a:latin typeface="Wednesday"/>
              </a:rPr>
              <a:t>: </a:t>
            </a:r>
            <a:r>
              <a:rPr lang="en-US" sz="1600" dirty="0">
                <a:solidFill>
                  <a:schemeClr val="tx1"/>
                </a:solidFill>
                <a:latin typeface="Wednesday"/>
              </a:rPr>
              <a:t>Reading logs go home </a:t>
            </a:r>
            <a:endParaRPr lang="en-US" sz="1600" dirty="0" smtClean="0">
              <a:solidFill>
                <a:schemeClr val="tx1"/>
              </a:solidFill>
              <a:latin typeface="Wednesday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Wednesday</a:t>
            </a:r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: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Thursday</a:t>
            </a:r>
            <a:r>
              <a:rPr lang="en-US" sz="1600" dirty="0" smtClean="0">
                <a:solidFill>
                  <a:schemeClr val="tx1"/>
                </a:solidFill>
                <a:latin typeface="Wednesday"/>
              </a:rPr>
              <a:t>: </a:t>
            </a:r>
            <a:endParaRPr lang="en-US" sz="1600" dirty="0" smtClean="0">
              <a:solidFill>
                <a:schemeClr val="tx1"/>
              </a:solidFill>
              <a:latin typeface="Wednesday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Friday</a:t>
            </a:r>
            <a:r>
              <a:rPr lang="en-US" sz="16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: </a:t>
            </a:r>
            <a:r>
              <a:rPr lang="en-US" sz="1600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Reading log is due.  Spelling test. </a:t>
            </a:r>
            <a:endParaRPr lang="en-US" sz="1600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No homework on the final week.</a:t>
            </a:r>
            <a:endParaRPr lang="en-US" sz="1600" dirty="0" smtClean="0">
              <a:solidFill>
                <a:schemeClr val="tx1"/>
              </a:solidFill>
              <a:latin typeface="Wednesday"/>
              <a:ea typeface="Wednesday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6983730"/>
            <a:ext cx="3962400" cy="1840230"/>
          </a:xfrm>
          <a:prstGeom prst="rect">
            <a:avLst/>
          </a:prstGeom>
          <a:solidFill>
            <a:schemeClr val="bg1"/>
          </a:solidFill>
          <a:ln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Wise Words…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We are using the CUBES strategy on word problems: </a:t>
            </a:r>
          </a:p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  <a:ea typeface="Wednesday" pitchFamily="2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C- circle the numbers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U – underline the question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B – box the clue words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E – evaluate the solutions (decide which operation to use)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Wednesday" pitchFamily="2" charset="0"/>
              </a:rPr>
              <a:t>S – solve the problem, showing your work  </a:t>
            </a:r>
          </a:p>
          <a:p>
            <a:endParaRPr lang="en-US" dirty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137660" y="7004050"/>
            <a:ext cx="2514600" cy="184023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Special Activity Info…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Monday: No School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Tuesday</a:t>
            </a:r>
            <a:r>
              <a:rPr lang="en-US" sz="1400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Music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Wednesday</a:t>
            </a:r>
            <a:r>
              <a:rPr lang="en-US" sz="1400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P.E.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Thursday: Chinese</a:t>
            </a:r>
            <a:endParaRPr lang="en-US" sz="1400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Friday</a:t>
            </a:r>
            <a:r>
              <a:rPr lang="en-US" sz="1400" dirty="0">
                <a:solidFill>
                  <a:schemeClr val="tx1"/>
                </a:solidFill>
                <a:latin typeface="Wednesday"/>
                <a:ea typeface="Wednesday" pitchFamily="2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Wednesday"/>
                <a:ea typeface="Wednesday" pitchFamily="2" charset="0"/>
              </a:rPr>
              <a:t>Art</a:t>
            </a:r>
            <a:endParaRPr lang="en-US" sz="1400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Wednesday"/>
              <a:ea typeface="Wednesday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-19050"/>
            <a:ext cx="1981200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1981200" cy="14859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6700" y="3749373"/>
            <a:ext cx="4114800" cy="25610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Many of you know that I will be the computer teacher here at Hite next year. This class has been a wonderful group of students to have for my last homeroom class.  They are all kind, smart, and wonderful children who will be very successful in the future.  I will also get to have them and watch them thrive for three more years!  I want to thank all of you for your support and help this year.  It’s parents like you that make Hite a </a:t>
            </a:r>
            <a:r>
              <a:rPr lang="en-US" smtClean="0">
                <a:solidFill>
                  <a:schemeClr val="tx1"/>
                </a:solidFill>
                <a:latin typeface="Wednesday" pitchFamily="2" charset="0"/>
                <a:ea typeface="Wednesday" pitchFamily="2" charset="0"/>
              </a:rPr>
              <a:t>great place to teach!</a:t>
            </a:r>
            <a:endParaRPr lang="en-US" dirty="0" smtClean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Wednesday" pitchFamily="2" charset="0"/>
              <a:ea typeface="Wednesday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7318">
            <a:off x="3392590" y="6337652"/>
            <a:ext cx="1901617" cy="142892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8600" y="228600"/>
            <a:ext cx="6477000" cy="859536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3400" y="1219200"/>
            <a:ext cx="21031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Wednesday"/>
              </a:rPr>
              <a:t>Spelling List</a:t>
            </a:r>
            <a:r>
              <a:rPr lang="en-US" sz="1400" i="1" dirty="0" smtClean="0">
                <a:latin typeface="Wednesday"/>
              </a:rPr>
              <a:t> </a:t>
            </a:r>
            <a:endParaRPr lang="en-US" sz="1400" dirty="0" smtClean="0">
              <a:latin typeface="Wednesday"/>
            </a:endParaRPr>
          </a:p>
          <a:p>
            <a:r>
              <a:rPr lang="en-US" sz="1400" u="sng" dirty="0" smtClean="0">
                <a:latin typeface="Wednesday"/>
              </a:rPr>
              <a:t>Regular</a:t>
            </a:r>
            <a:r>
              <a:rPr lang="en-US" sz="1400" dirty="0" smtClean="0">
                <a:latin typeface="Wednesday"/>
              </a:rPr>
              <a:t>	  </a:t>
            </a:r>
            <a:r>
              <a:rPr lang="en-US" sz="1400" u="sng" dirty="0" smtClean="0">
                <a:latin typeface="Wednesday"/>
              </a:rPr>
              <a:t>Challenge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pencil	    celebrate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twirl	    character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bubble	    pineapple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ounce	    discount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voice	    appointment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design	    knowledge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predict	    unlimited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daughter	    audience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tastiest	    straightest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Wednesday"/>
              </a:rPr>
              <a:t>vacation	    dictionary</a:t>
            </a:r>
          </a:p>
          <a:p>
            <a:r>
              <a:rPr lang="en-US" sz="1400" dirty="0" smtClean="0">
                <a:latin typeface="Wednesday"/>
              </a:rPr>
              <a:t>No spelling homework.  </a:t>
            </a:r>
            <a:r>
              <a:rPr lang="en-US" sz="1400" dirty="0" smtClean="0">
                <a:latin typeface="Wednesday"/>
              </a:rPr>
              <a:t>Test is on Friday.</a:t>
            </a:r>
          </a:p>
        </p:txBody>
      </p:sp>
    </p:spTree>
    <p:extLst>
      <p:ext uri="{BB962C8B-B14F-4D97-AF65-F5344CB8AC3E}">
        <p14:creationId xmlns:p14="http://schemas.microsoft.com/office/powerpoint/2010/main" val="41647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16571</TotalTime>
  <Words>384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Wednesday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Brittani</dc:creator>
  <cp:lastModifiedBy>Kolodey, Beth A</cp:lastModifiedBy>
  <cp:revision>212</cp:revision>
  <cp:lastPrinted>2015-04-23T18:16:45Z</cp:lastPrinted>
  <dcterms:created xsi:type="dcterms:W3CDTF">2013-07-25T23:43:52Z</dcterms:created>
  <dcterms:modified xsi:type="dcterms:W3CDTF">2015-05-18T16:54:11Z</dcterms:modified>
</cp:coreProperties>
</file>